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3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l="3563" t="82118" r="2634" b="3993"/>
          <a:stretch/>
        </p:blipFill>
        <p:spPr>
          <a:xfrm>
            <a:off x="-12700" y="1588"/>
            <a:ext cx="12204700" cy="1016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/>
          <a:srcRect l="14361" t="19098" r="62157" b="32812"/>
          <a:stretch/>
        </p:blipFill>
        <p:spPr>
          <a:xfrm>
            <a:off x="0" y="-7937"/>
            <a:ext cx="890670" cy="102552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416800" y="311448"/>
            <a:ext cx="471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 smtClean="0">
                <a:solidFill>
                  <a:schemeClr val="bg1"/>
                </a:solidFill>
              </a:rPr>
              <a:t>Workshop</a:t>
            </a:r>
          </a:p>
          <a:p>
            <a:r>
              <a:rPr lang="pt-PT" dirty="0" smtClean="0">
                <a:solidFill>
                  <a:schemeClr val="bg1"/>
                </a:solidFill>
              </a:rPr>
              <a:t>SASIG 2017 | Porto (20 a 22 de Novembro 2017)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833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33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71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27551"/>
            <a:ext cx="10515600" cy="494941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l="3563" t="82118" r="2634" b="3993"/>
          <a:stretch/>
        </p:blipFill>
        <p:spPr>
          <a:xfrm>
            <a:off x="-12700" y="1588"/>
            <a:ext cx="12204700" cy="1016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/>
          <a:srcRect l="14361" t="19098" r="62157" b="32812"/>
          <a:stretch/>
        </p:blipFill>
        <p:spPr>
          <a:xfrm>
            <a:off x="0" y="-7937"/>
            <a:ext cx="890670" cy="102552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8080678" y="474286"/>
            <a:ext cx="42104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600" dirty="0" smtClean="0">
                <a:solidFill>
                  <a:schemeClr val="bg1"/>
                </a:solidFill>
              </a:rPr>
              <a:t>Workshop</a:t>
            </a:r>
          </a:p>
          <a:p>
            <a:r>
              <a:rPr lang="pt-PT" sz="1600" dirty="0" smtClean="0">
                <a:solidFill>
                  <a:schemeClr val="bg1"/>
                </a:solidFill>
              </a:rPr>
              <a:t>SASIG 2017 | Porto (20 a 22 de Novembro 2017)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923"/>
            <a:ext cx="10515600" cy="9906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087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78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55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7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45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255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595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536A0-2BDC-4BF5-B2B5-B027F052F451}" type="datetimeFigureOut">
              <a:rPr lang="en-US" smtClean="0"/>
              <a:t>11/20/2017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BAADB-CEA2-4C65-AA50-3258B919F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94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231273"/>
          </a:xfrm>
        </p:spPr>
        <p:txBody>
          <a:bodyPr>
            <a:normAutofit fontScale="90000"/>
          </a:bodyPr>
          <a:lstStyle/>
          <a:p>
            <a:r>
              <a:rPr lang="pt-PT" dirty="0"/>
              <a:t>Cálculo do Potencial Solar de Novos Edifícios com base nos </a:t>
            </a:r>
            <a:r>
              <a:rPr lang="pt-PT" dirty="0" err="1"/>
              <a:t>Geosmartcity</a:t>
            </a:r>
            <a:r>
              <a:rPr lang="pt-PT" dirty="0"/>
              <a:t> </a:t>
            </a:r>
            <a:r>
              <a:rPr lang="pt-PT" dirty="0" err="1"/>
              <a:t>Hub</a:t>
            </a:r>
            <a:r>
              <a:rPr lang="pt-PT" dirty="0"/>
              <a:t> </a:t>
            </a:r>
            <a:r>
              <a:rPr lang="pt-PT" dirty="0" err="1"/>
              <a:t>Specialized</a:t>
            </a:r>
            <a:r>
              <a:rPr lang="pt-PT" dirty="0"/>
              <a:t> </a:t>
            </a:r>
            <a:r>
              <a:rPr lang="pt-PT" dirty="0" err="1"/>
              <a:t>Services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53636"/>
            <a:ext cx="9144000" cy="904164"/>
          </a:xfrm>
        </p:spPr>
        <p:txBody>
          <a:bodyPr/>
          <a:lstStyle/>
          <a:p>
            <a:r>
              <a:rPr lang="pt-PT" dirty="0" smtClean="0"/>
              <a:t>João Gomes (jgomes@municipia.pt</a:t>
            </a:r>
            <a:endParaRPr lang="pt-PT" dirty="0"/>
          </a:p>
          <a:p>
            <a:r>
              <a:rPr lang="pt-PT" dirty="0" smtClean="0"/>
              <a:t>Nelson Mileu (nmileu@municipia.pt)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76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6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958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6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5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6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9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Programa do workshop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6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44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Programa do workshop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6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80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2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378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6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46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29</Words>
  <Application>Microsoft Office PowerPoint</Application>
  <PresentationFormat>Widescreen</PresentationFormat>
  <Paragraphs>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Cálculo do Potencial Solar de Novos Edifícios com base nos Geosmartcity Hub Specialized Services</vt:lpstr>
      <vt:lpstr>PowerPoint Presentation</vt:lpstr>
      <vt:lpstr>PowerPoint Presentation</vt:lpstr>
      <vt:lpstr>PowerPoint Presentation</vt:lpstr>
      <vt:lpstr>Programa do workshop</vt:lpstr>
      <vt:lpstr>Programa do workshop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 GeoOrchestra</dc:title>
  <dc:creator>Administrator</dc:creator>
  <cp:lastModifiedBy>Administrator</cp:lastModifiedBy>
  <cp:revision>57</cp:revision>
  <dcterms:created xsi:type="dcterms:W3CDTF">2017-11-16T12:24:44Z</dcterms:created>
  <dcterms:modified xsi:type="dcterms:W3CDTF">2017-11-20T15:52:46Z</dcterms:modified>
</cp:coreProperties>
</file>

<file path=docProps/thumbnail.jpeg>
</file>